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87" y="9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71800" y="3573016"/>
            <a:ext cx="3816424" cy="1584176"/>
          </a:xfrm>
          <a:prstGeom prst="rect">
            <a:avLst/>
          </a:prstGeom>
          <a:solidFill>
            <a:srgbClr val="3737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E:\Я.Диск\!17_FPG\Бренд\page\pgrants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566783"/>
            <a:ext cx="3384376" cy="1188763"/>
          </a:xfrm>
          <a:prstGeom prst="rect">
            <a:avLst/>
          </a:prstGeom>
          <a:noFill/>
        </p:spPr>
      </p:pic>
      <p:pic>
        <p:nvPicPr>
          <p:cNvPr id="3" name="Picture 3" descr="E:\Я.Диск\!17_FPG\Бренд\page\pgrants_logo_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789040"/>
            <a:ext cx="3384376" cy="1214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SmartDesign</dc:creator>
  <cp:lastModifiedBy>User MICROSOFT</cp:lastModifiedBy>
  <cp:revision>2</cp:revision>
  <dcterms:created xsi:type="dcterms:W3CDTF">2017-08-31T11:55:01Z</dcterms:created>
  <dcterms:modified xsi:type="dcterms:W3CDTF">2019-02-19T11:37:11Z</dcterms:modified>
</cp:coreProperties>
</file>